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7" r:id="rId3"/>
    <p:sldId id="28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65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023BF46-DA2E-4C08-96D6-45865143001E}" type="datetimeFigureOut">
              <a:rPr lang="pt-BR"/>
              <a:pPr>
                <a:defRPr/>
              </a:pPr>
              <a:t>26/07/2016</a:t>
            </a:fld>
            <a:endParaRPr lang="pt-BR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8DC56F4-B844-466D-B508-3E906DC1C5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4133-B76E-4C1F-B258-A30DFBBA3824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E03E-0BD6-4A00-BFB5-21973E44365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F998-39FC-4A3C-912F-2A405A3B47E4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AF01-78D4-4044-A0D6-FA80971DB83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8D036-5083-4E3E-A88F-3BFA3BFE45B0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3743-AE9C-4D2D-B6D4-3860BD897B0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64476-5155-415B-9BF5-042048F9F5B1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BE5F9-8129-40A8-AD49-CFA82350D09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4874-79C6-4838-A4A8-0F9574F9A36D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4B1E-BF23-4A5A-933E-F842D03BF10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9B97-537A-4209-BA68-CECABB9C1499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76D4F-8BD1-43E0-8BDB-B4C34E90D29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0893-5A0D-40E6-8232-D57C8C95BC26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447F-7B0B-4E08-8B62-DE3CA1B30E3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86B6-99EF-4B2C-B13D-9F3DD64D5CD2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D855B-61E1-41F0-85A5-A1041BF254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2811-438E-46E0-9CF1-22316FE14B94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1052-CFC2-43C1-9CB5-7669CEECCDF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E3D7-63DF-4B81-A8B6-AB2A71BC5C64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34A40-16B4-46E4-B1A9-1D3CF911B6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0F5A7-26E4-484E-9AEE-80E5EAE1246F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B2729-B534-4FAD-B2F8-37AD82F348E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B03A13-1AB0-4B2D-BEA4-9545AEFCA4D8}" type="datetimeFigureOut">
              <a:rPr lang="pt-BR"/>
              <a:pPr>
                <a:defRPr/>
              </a:pPr>
              <a:t>26/07/2016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8B874-6EFC-410C-A532-AC19A40F93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3700" y="2854325"/>
            <a:ext cx="8281988" cy="3454400"/>
          </a:xfrm>
        </p:spPr>
        <p:txBody>
          <a:bodyPr/>
          <a:lstStyle/>
          <a:p>
            <a:pPr eaLnBrk="1" hangingPunct="1"/>
            <a:r>
              <a:rPr lang="pt-BR" sz="72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Tribunal de Justiça Desportiva de Judô</a:t>
            </a:r>
          </a:p>
        </p:txBody>
      </p:sp>
      <p:pic>
        <p:nvPicPr>
          <p:cNvPr id="2052" name="Picture 4" descr="E:\Colegiado de Direito\2016\Febaju\Logo da Febaj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01613"/>
            <a:ext cx="8351838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229600" cy="936625"/>
          </a:xfrm>
        </p:spPr>
        <p:txBody>
          <a:bodyPr/>
          <a:lstStyle/>
          <a:p>
            <a:pPr algn="just" eaLnBrk="1" hangingPunct="1"/>
            <a:r>
              <a:rPr lang="pt-BR" altLang="pt-B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Ideias iniciais</a:t>
            </a:r>
            <a:r>
              <a:rPr lang="pt-BR" altLang="pt-BR" b="1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13787" cy="5472112"/>
          </a:xfrm>
        </p:spPr>
        <p:txBody>
          <a:bodyPr/>
          <a:lstStyle/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Independência do TJD;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Jurisdição em toda a Bahia; 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Órgão máximo da Justiça Desportiva do Judô da Bahia;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A Estrutura ainda está sendo pensada;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O regimento ainda está sendo elaborado; e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Busca-se um judô baiano mais forte.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endParaRPr lang="pt-BR" altLang="pt-BR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sz="3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229600" cy="936625"/>
          </a:xfrm>
        </p:spPr>
        <p:txBody>
          <a:bodyPr/>
          <a:lstStyle/>
          <a:p>
            <a:pPr algn="just" eaLnBrk="1" hangingPunct="1"/>
            <a:r>
              <a:rPr lang="pt-BR" altLang="pt-B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Objetivos iniciais</a:t>
            </a:r>
            <a:r>
              <a:rPr lang="pt-BR" altLang="pt-BR" b="1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13787" cy="5472112"/>
          </a:xfrm>
        </p:spPr>
        <p:txBody>
          <a:bodyPr/>
          <a:lstStyle/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Acesso à justiça desportiva para todos (art. 217 da CF/88);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Cada modalidade tem suas peculiaridades;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Processo transparente em todas as fases; 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Maior densidade de justiça nas relações civilizatórias do judô baiano; e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Autonomia da justiça desportiva do </a:t>
            </a:r>
            <a:r>
              <a:rPr lang="pt-BR" altLang="pt-BR" sz="3500" b="1" smtClean="0">
                <a:latin typeface="Times New Roman" pitchFamily="18" charset="0"/>
                <a:cs typeface="Times New Roman" pitchFamily="18" charset="0"/>
              </a:rPr>
              <a:t>judô baiano</a:t>
            </a:r>
            <a:r>
              <a:rPr lang="pt-BR" altLang="pt-BR" sz="35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endParaRPr lang="pt-BR" altLang="pt-BR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 eaLnBrk="1" hangingPunct="1">
              <a:buFont typeface="Arial" charset="0"/>
              <a:buAutoNum type="arabicParenR"/>
              <a:defRPr/>
            </a:pPr>
            <a:endParaRPr lang="pt-BR" altLang="pt-BR" sz="3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  <a:defRPr/>
            </a:pPr>
            <a:endParaRPr lang="pt-BR" altLang="pt-BR" sz="3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103</Words>
  <Application>Microsoft Office PowerPoint</Application>
  <PresentationFormat>Apresentação na tela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do Office</vt:lpstr>
      <vt:lpstr>Slide 1</vt:lpstr>
      <vt:lpstr>Ideias iniciais:</vt:lpstr>
      <vt:lpstr>Objetivos iniciais: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CRIMINOLOGIA Professor Ms. Urbano Félix Pugliese</dc:title>
  <dc:creator>usuario</dc:creator>
  <cp:lastModifiedBy>juridico</cp:lastModifiedBy>
  <cp:revision>1094</cp:revision>
  <dcterms:created xsi:type="dcterms:W3CDTF">2011-09-11T22:12:29Z</dcterms:created>
  <dcterms:modified xsi:type="dcterms:W3CDTF">2016-07-26T18:45:27Z</dcterms:modified>
</cp:coreProperties>
</file>